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FA79C-01C9-4F68-AFAE-95AECD62F043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B77E3-FE98-45BF-A27A-EF7D89564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3300"/>
                </a:solidFill>
              </a:rPr>
              <a:t>ФАКУЛЬТЕТ ЭНЕРГЕТИКИ И ЭЛЕКТРОТЕХНИКИ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Олимпиада «Математика и физика» с углубленным разделом «Электричество» (апрель 2015)</a:t>
            </a:r>
          </a:p>
          <a:p>
            <a:r>
              <a:rPr lang="ru-RU" b="1" smtClean="0"/>
              <a:t>Координатор: </a:t>
            </a:r>
            <a:r>
              <a:rPr lang="ru-RU" smtClean="0"/>
              <a:t>Кравченко Галина Алексеевна (89520294581) 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ФАКУЛЬТЕТ ЭНЕРГЕТИКИ И ЭЛЕКТРОТЕХНИКИ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ЭЭФ</dc:title>
  <dc:creator>Владимир Антонович</dc:creator>
  <cp:lastModifiedBy>Владимир Антонович</cp:lastModifiedBy>
  <cp:revision>2</cp:revision>
  <dcterms:created xsi:type="dcterms:W3CDTF">2014-11-25T07:43:45Z</dcterms:created>
  <dcterms:modified xsi:type="dcterms:W3CDTF">2014-11-25T08:13:06Z</dcterms:modified>
</cp:coreProperties>
</file>